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03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555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366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29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196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655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951896" y="1807272"/>
            <a:ext cx="2014392" cy="4040009"/>
            <a:chOff x="1281142" y="1899440"/>
            <a:chExt cx="2014392" cy="40400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342114" y="1807272"/>
            <a:ext cx="1887054" cy="3987656"/>
            <a:chOff x="3371876" y="1859624"/>
            <a:chExt cx="1887054" cy="39876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622536" y="1807272"/>
            <a:ext cx="2014392" cy="3763010"/>
            <a:chOff x="1281142" y="1899440"/>
            <a:chExt cx="2014392" cy="376301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5918656" y="1807272"/>
            <a:ext cx="2014392" cy="6532999"/>
            <a:chOff x="1281142" y="1899440"/>
            <a:chExt cx="2014392" cy="65329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dirty="0"/>
                <a:t>프로젝트를 진행하며 협업에서 소통이 얼마나 중요한지 </a:t>
              </a:r>
              <a:r>
                <a:rPr lang="ko-KR" altLang="en-US" dirty="0" err="1"/>
                <a:t>알게되었고</a:t>
              </a:r>
              <a:endParaRPr lang="ko-KR" altLang="en-US" dirty="0"/>
            </a:p>
            <a:p>
              <a:r>
                <a:rPr lang="ko-KR" altLang="en-US" dirty="0"/>
                <a:t>팀원을 소중함을 </a:t>
              </a:r>
              <a:r>
                <a:rPr lang="ko-KR" altLang="en-US" dirty="0" err="1"/>
                <a:t>알게되었습니다</a:t>
              </a:r>
              <a:r>
                <a:rPr lang="en-US" altLang="ko-KR" dirty="0"/>
                <a:t>. </a:t>
              </a:r>
              <a:r>
                <a:rPr lang="ko-KR" altLang="en-US" dirty="0"/>
                <a:t>서로 도와주며 프로젝트를 잘 마무리 할 수 있었고 성장할 수 있는 계기가 되었던 것 같습니다</a:t>
              </a:r>
              <a:r>
                <a:rPr lang="en-US" altLang="ko-KR" dirty="0"/>
                <a:t>. </a:t>
              </a:r>
              <a:r>
                <a:rPr lang="ko-KR" altLang="en-US" dirty="0"/>
                <a:t>팀원들께 감사합니다</a:t>
              </a:r>
              <a:r>
                <a:rPr lang="en-US" altLang="ko-KR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0974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88628" y="1742512"/>
            <a:ext cx="508084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</TotalTime>
  <Words>2191</Words>
  <Application>Microsoft Office PowerPoint</Application>
  <PresentationFormat>와이드스크린</PresentationFormat>
  <Paragraphs>849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72</cp:revision>
  <dcterms:created xsi:type="dcterms:W3CDTF">2022-09-30T01:33:13Z</dcterms:created>
  <dcterms:modified xsi:type="dcterms:W3CDTF">2022-10-12T04:45:21Z</dcterms:modified>
</cp:coreProperties>
</file>